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4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6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95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5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43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29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50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hyperlink" Target="https://youtu.be/S2bT-FaOwv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hyperlink" Target="https://youtu.be/-Z844cvksC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youtu.be/WFeqHd2-4H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17121-1A0F-4F3D-A30C-F264B12C2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Lab7 </a:t>
            </a:r>
            <a:r>
              <a:rPr lang="zh-CN" altLang="en-US" dirty="0"/>
              <a:t>結報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A1E2B2-B67A-4111-8A1D-2FA77681C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E24066226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魏晉成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E24065018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章子嚴</a:t>
            </a:r>
            <a:endParaRPr lang="en-US" altLang="zh-TW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E24066129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張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　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軒</a:t>
            </a:r>
            <a:endParaRPr lang="zh-TW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78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9809301" y="2233043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5B2ED-B1AE-47D6-866D-DE9CDDFC2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33" t="17967" r="19791" b="18603"/>
          <a:stretch/>
        </p:blipFill>
        <p:spPr>
          <a:xfrm>
            <a:off x="2443658" y="1936205"/>
            <a:ext cx="7365643" cy="42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6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67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627056" y="1908088"/>
            <a:ext cx="21595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SIPO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暫存器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7262CF4-2F56-4EC7-BE48-A361BD6F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8273" b="53168"/>
          <a:stretch/>
        </p:blipFill>
        <p:spPr>
          <a:xfrm>
            <a:off x="2582422" y="1908088"/>
            <a:ext cx="7027155" cy="42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989934" y="199256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/>
              <a:t>	  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EA3E38-BC7E-472C-8B0B-8C3CA771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26" r="50421" b="40292"/>
          <a:stretch/>
        </p:blipFill>
        <p:spPr>
          <a:xfrm>
            <a:off x="2202066" y="1992562"/>
            <a:ext cx="7787868" cy="4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Ex2Rec">
            <a:hlinkClick r:id="" action="ppaction://media"/>
            <a:extLst>
              <a:ext uri="{FF2B5EF4-FFF2-40B4-BE49-F238E27FC236}">
                <a16:creationId xmlns:a16="http://schemas.microsoft.com/office/drawing/2014/main" id="{5CC0AD30-78E3-4690-8184-A85CFAEF18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20082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圖十二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，再接至計時器模組，並且分別將分與秒的兩組輸出接至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的模組，使二進制碼能轉換成二位數的十進制碼；最後將個別的個位數與十位數接到二進制轉七段顯示器模組，使輸入顯示在七段顯示器上，變大功告成。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986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8818098" y="185476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E06B8A4-533A-48ED-B618-913D90EB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84" t="37683" r="31809" b="12308"/>
          <a:stretch/>
        </p:blipFill>
        <p:spPr>
          <a:xfrm>
            <a:off x="3373901" y="1854767"/>
            <a:ext cx="5444197" cy="44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13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圖一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，再接至計數器模組，並利用之後的二進制轉七段顯示器模組顯示於七段顯示器上。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459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006808" y="190808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計時器模組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D5327FD-FB08-4176-A00D-9578DC3A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05" r="50421" b="21051"/>
          <a:stretch/>
        </p:blipFill>
        <p:spPr>
          <a:xfrm>
            <a:off x="3185192" y="1908088"/>
            <a:ext cx="5821616" cy="43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4926449" y="51206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BF79B0E-50A7-4304-859C-C128BB1B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55" r="2907" b="42383"/>
          <a:stretch/>
        </p:blipFill>
        <p:spPr>
          <a:xfrm>
            <a:off x="461978" y="1937824"/>
            <a:ext cx="11329003" cy="29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2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Ex3Rec">
            <a:hlinkClick r:id="" action="ppaction://media"/>
            <a:extLst>
              <a:ext uri="{FF2B5EF4-FFF2-40B4-BE49-F238E27FC236}">
                <a16:creationId xmlns:a16="http://schemas.microsoft.com/office/drawing/2014/main" id="{849A663E-6A5A-4C9D-A78B-000B0479F8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37763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r>
              <a:rPr lang="zh-TW" altLang="en-US" dirty="0"/>
              <a:t>張軒：</a:t>
            </a:r>
          </a:p>
        </p:txBody>
      </p:sp>
    </p:spTree>
    <p:extLst>
      <p:ext uri="{BB962C8B-B14F-4D97-AF65-F5344CB8AC3E}">
        <p14:creationId xmlns:p14="http://schemas.microsoft.com/office/powerpoint/2010/main" val="224847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r>
              <a:rPr lang="zh-TW" altLang="en-US" dirty="0"/>
              <a:t>章子嚴：</a:t>
            </a:r>
          </a:p>
        </p:txBody>
      </p:sp>
    </p:spTree>
    <p:extLst>
      <p:ext uri="{BB962C8B-B14F-4D97-AF65-F5344CB8AC3E}">
        <p14:creationId xmlns:p14="http://schemas.microsoft.com/office/powerpoint/2010/main" val="191791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r>
              <a:rPr lang="zh-TW" altLang="en-US" dirty="0"/>
              <a:t>魏晉成：</a:t>
            </a:r>
          </a:p>
        </p:txBody>
      </p:sp>
    </p:spTree>
    <p:extLst>
      <p:ext uri="{BB962C8B-B14F-4D97-AF65-F5344CB8AC3E}">
        <p14:creationId xmlns:p14="http://schemas.microsoft.com/office/powerpoint/2010/main" val="195965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2602623" y="42128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DE57AA-E2F3-4D47-A829-CA7AB40C8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31" t="46922" r="17140" b="23244"/>
          <a:stretch/>
        </p:blipFill>
        <p:spPr>
          <a:xfrm>
            <a:off x="2521343" y="2403082"/>
            <a:ext cx="7210274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83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912681-FA6A-43E8-AAF7-AC8DEEBE8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70131" b="63936"/>
          <a:stretch/>
        </p:blipFill>
        <p:spPr>
          <a:xfrm>
            <a:off x="2278769" y="1845734"/>
            <a:ext cx="7695422" cy="3400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278769" y="538416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計數器模組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48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56107" y="55662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13DCD50-432A-4DAE-9948-8077F991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3002" b="56393"/>
          <a:stretch/>
        </p:blipFill>
        <p:spPr>
          <a:xfrm>
            <a:off x="2356107" y="2040625"/>
            <a:ext cx="7479786" cy="3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7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影片一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Ex1Rec">
            <a:hlinkClick r:id="" action="ppaction://media"/>
            <a:extLst>
              <a:ext uri="{FF2B5EF4-FFF2-40B4-BE49-F238E27FC236}">
                <a16:creationId xmlns:a16="http://schemas.microsoft.com/office/drawing/2014/main" id="{300A0109-8C84-443B-B1CA-FA851CDC30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4187" y="1846263"/>
            <a:ext cx="4783626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圖六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，再接串入並出暫存器，使發光的</a:t>
            </a:r>
            <a:r>
              <a:rPr lang="en-US" altLang="zh-CN" sz="2800" dirty="0"/>
              <a:t>LED</a:t>
            </a:r>
            <a:r>
              <a:rPr lang="zh-CN" altLang="en-US" sz="2800" dirty="0"/>
              <a:t>登能隨時間由</a:t>
            </a:r>
            <a:r>
              <a:rPr lang="en-US" altLang="zh-CN" sz="2800" dirty="0"/>
              <a:t>LSB</a:t>
            </a:r>
            <a:r>
              <a:rPr lang="zh-CN" altLang="en-US" sz="2800" dirty="0"/>
              <a:t>往</a:t>
            </a:r>
            <a:r>
              <a:rPr lang="en-US" altLang="zh-CN" sz="2800" dirty="0"/>
              <a:t>MSB</a:t>
            </a:r>
            <a:r>
              <a:rPr lang="zh-CN" altLang="en-US" sz="2800" dirty="0"/>
              <a:t>移動，接著連上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的模組，使二進制碼能轉換成二位數的十進制碼，最後接到二進制轉七段顯示器模組，將輸入顯示在七段顯示器上，變大功告成。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537158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</TotalTime>
  <Words>517</Words>
  <Application>Microsoft Office PowerPoint</Application>
  <PresentationFormat>寬螢幕</PresentationFormat>
  <Paragraphs>70</Paragraphs>
  <Slides>27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SimSun</vt:lpstr>
      <vt:lpstr>SimSun</vt:lpstr>
      <vt:lpstr>新細明體</vt:lpstr>
      <vt:lpstr>Calibri</vt:lpstr>
      <vt:lpstr>Calibri Light</vt:lpstr>
      <vt:lpstr>回顧</vt:lpstr>
      <vt:lpstr>Lab7 結報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心得</vt:lpstr>
      <vt:lpstr>心得</vt:lpstr>
      <vt:lpstr>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Lab7 結報</dc:title>
  <dc:creator> 魏</dc:creator>
  <cp:lastModifiedBy> 魏</cp:lastModifiedBy>
  <cp:revision>31</cp:revision>
  <dcterms:created xsi:type="dcterms:W3CDTF">2018-05-07T16:58:25Z</dcterms:created>
  <dcterms:modified xsi:type="dcterms:W3CDTF">2018-05-07T19:23:17Z</dcterms:modified>
</cp:coreProperties>
</file>